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08.12.2025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08.12.2025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08.12.2025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08.12.2025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08.12.2025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08.12.2025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08.12.2025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08.12.2025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08.12.2025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08.12.2025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08.12.2025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08.12.2025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805859"/>
            <a:ext cx="6737845" cy="219424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15616" y="3429000"/>
            <a:ext cx="6737845" cy="1326009"/>
          </a:xfrm>
        </p:spPr>
        <p:txBody>
          <a:bodyPr>
            <a:normAutofit fontScale="90000"/>
          </a:bodyPr>
          <a:lstStyle/>
          <a:p>
            <a:r>
              <a:rPr lang="cs-CZ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Akční plány na školní roky 2025/2026, 2026/2027, 2027/2028</a:t>
            </a:r>
            <a:endParaRPr lang="cs-CZ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99592" y="4797152"/>
            <a:ext cx="7579240" cy="1872208"/>
          </a:xfrm>
        </p:spPr>
        <p:txBody>
          <a:bodyPr>
            <a:normAutofit/>
          </a:bodyPr>
          <a:lstStyle/>
          <a:p>
            <a:pPr lvl="0">
              <a:spcBef>
                <a:spcPts val="360"/>
              </a:spcBef>
              <a:buSzPts val="1800"/>
            </a:pPr>
            <a:r>
              <a:rPr lang="cs-CZ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6. jednání ŘV MAP– 8.12.2025</a:t>
            </a:r>
            <a:endParaRPr lang="cs-CZ" dirty="0"/>
          </a:p>
          <a:p>
            <a:pPr algn="l"/>
            <a:endParaRPr lang="cs-CZ" sz="1400" dirty="0" smtClean="0"/>
          </a:p>
          <a:p>
            <a:pPr algn="l"/>
            <a:r>
              <a:rPr lang="cs-CZ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Mgr. Lenka Janská, Ph.D.</a:t>
            </a:r>
          </a:p>
          <a:p>
            <a:pPr algn="l"/>
            <a:r>
              <a:rPr lang="cs-CZ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Koordinátor aktivit MAP Olomouc</a:t>
            </a:r>
            <a:endParaRPr lang="cs-CZ" sz="240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Obrázek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329609"/>
            <a:ext cx="3306763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Obrázek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283571"/>
            <a:ext cx="93503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17394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2276872"/>
            <a:ext cx="8352927" cy="4137323"/>
          </a:xfrm>
        </p:spPr>
        <p:txBody>
          <a:bodyPr/>
          <a:lstStyle/>
          <a:p>
            <a:r>
              <a:rPr lang="cs-CZ" dirty="0" smtClean="0"/>
              <a:t>Zpracované pro jednotlivé školní roky 2025/2026, 2026/2027, 2027/2028 - tedy od 1. září do 31. srpna</a:t>
            </a:r>
          </a:p>
          <a:p>
            <a:r>
              <a:rPr lang="cs-CZ" dirty="0" smtClean="0"/>
              <a:t>Aktivity jsou vázané na jednotlivé strategické cíle MAP IV Olomouc</a:t>
            </a:r>
          </a:p>
          <a:p>
            <a:r>
              <a:rPr lang="cs-CZ" dirty="0"/>
              <a:t>Některé aktivity tematicky přispívají k naplnění více strategických </a:t>
            </a:r>
            <a:r>
              <a:rPr lang="cs-CZ" dirty="0" smtClean="0"/>
              <a:t>cílů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Akční plány</a:t>
            </a:r>
            <a:endParaRPr 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3921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Investiční aktivity škol – infrastruktura</a:t>
            </a:r>
          </a:p>
          <a:p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Aktivity škol</a:t>
            </a:r>
          </a:p>
          <a:p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Aktivity spolupráce</a:t>
            </a:r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Akční plány</a:t>
            </a:r>
            <a:endParaRPr 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254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332656"/>
            <a:ext cx="8280919" cy="6264696"/>
          </a:xfrm>
        </p:spPr>
        <p:txBody>
          <a:bodyPr>
            <a:normAutofit/>
          </a:bodyPr>
          <a:lstStyle/>
          <a:p>
            <a:r>
              <a:rPr lang="cs-CZ" dirty="0"/>
              <a:t>Aktivity </a:t>
            </a:r>
            <a:r>
              <a:rPr lang="cs-CZ" b="1" dirty="0"/>
              <a:t>infrastruktury </a:t>
            </a:r>
            <a:r>
              <a:rPr lang="cs-CZ" dirty="0"/>
              <a:t>jsou v dokumentu označeny </a:t>
            </a:r>
            <a:r>
              <a:rPr lang="cs-CZ" b="1" dirty="0"/>
              <a:t>šedými tabulkami </a:t>
            </a:r>
            <a:r>
              <a:rPr lang="cs-CZ" dirty="0"/>
              <a:t>a zahrnují záměry na zlepšení materiálních a prostorových podmínek škol, školských zařízení a organizací zajišťujících volnočasové a neformální vzdělávání. </a:t>
            </a:r>
            <a:endParaRPr lang="cs-CZ" dirty="0" smtClean="0"/>
          </a:p>
          <a:p>
            <a:endParaRPr lang="cs-CZ" b="1" dirty="0" smtClean="0"/>
          </a:p>
          <a:p>
            <a:r>
              <a:rPr lang="cs-CZ" b="1" dirty="0" smtClean="0"/>
              <a:t>Aktivity </a:t>
            </a:r>
            <a:r>
              <a:rPr lang="cs-CZ" b="1" dirty="0"/>
              <a:t>škol a školských zařízení </a:t>
            </a:r>
            <a:r>
              <a:rPr lang="cs-CZ" dirty="0"/>
              <a:t>jsou v dokumentu označeny </a:t>
            </a:r>
            <a:r>
              <a:rPr lang="cs-CZ" b="1" dirty="0"/>
              <a:t>modrými tabulkami </a:t>
            </a:r>
            <a:r>
              <a:rPr lang="cs-CZ" dirty="0"/>
              <a:t>a představují konkrétní činnosti a projekty zaměřené na podporu vzdělávání dětí, žáků a pedagogů. Tyto aktivity vycházejí z potřeb jednotlivých škol a přispívají k naplňování cílů MAP Olomouc. </a:t>
            </a:r>
            <a:endParaRPr lang="cs-CZ" dirty="0" smtClean="0"/>
          </a:p>
          <a:p>
            <a:endParaRPr lang="cs-CZ" b="1" dirty="0" smtClean="0"/>
          </a:p>
          <a:p>
            <a:r>
              <a:rPr lang="cs-CZ" b="1" dirty="0" smtClean="0"/>
              <a:t>Aktivity </a:t>
            </a:r>
            <a:r>
              <a:rPr lang="cs-CZ" b="1" dirty="0"/>
              <a:t>spolupráce </a:t>
            </a:r>
            <a:r>
              <a:rPr lang="cs-CZ" dirty="0"/>
              <a:t>jsou v dokumentu označeny </a:t>
            </a:r>
            <a:r>
              <a:rPr lang="cs-CZ" b="1" dirty="0"/>
              <a:t>růžovými tabulkami </a:t>
            </a:r>
            <a:r>
              <a:rPr lang="cs-CZ" dirty="0"/>
              <a:t>a představují společné činnosti, projekty a aktivity, do nichž se zapojují školy, školská zařízení a další partneři ve vzdělávání. Tyto aktivity přispívají k naplňování cílů MAP Olomouc. </a:t>
            </a:r>
          </a:p>
        </p:txBody>
      </p:sp>
    </p:spTree>
    <p:extLst>
      <p:ext uri="{BB962C8B-B14F-4D97-AF65-F5344CB8AC3E}">
        <p14:creationId xmlns:p14="http://schemas.microsoft.com/office/powerpoint/2010/main" val="4108670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Infrastruktura</a:t>
            </a:r>
            <a:endParaRPr lang="cs-CZ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254780"/>
            <a:ext cx="6718958" cy="54145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5969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772814"/>
            <a:ext cx="8038742" cy="48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404664"/>
            <a:ext cx="3987800" cy="1169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79847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Aktivity jednotlivých škol</a:t>
            </a:r>
            <a:endParaRPr lang="cs-CZ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700808"/>
            <a:ext cx="8265836" cy="4748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84052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Aktivity spolupráce</a:t>
            </a:r>
            <a:endParaRPr lang="cs-CZ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757636"/>
            <a:ext cx="7431804" cy="4499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07206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Aktivity škol nebo aktivity spolupráce</a:t>
            </a:r>
          </a:p>
          <a:p>
            <a:r>
              <a:rPr lang="cs-CZ" dirty="0" smtClean="0"/>
              <a:t>Označeny poznámkou  PŘÍLEŽITOST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938544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solidFill>
                  <a:schemeClr val="tx1"/>
                </a:solidFill>
              </a:rPr>
              <a:t>Aktivity na nastavení rovných příležitostí a snížení selektivnosti uvnitř škol nebo v území</a:t>
            </a:r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351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lnění">
  <a:themeElements>
    <a:clrScheme name="Vlnění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Vlnění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lnění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460</TotalTime>
  <Words>218</Words>
  <Application>Microsoft Office PowerPoint</Application>
  <PresentationFormat>Předvádění na obrazovce (4:3)</PresentationFormat>
  <Paragraphs>24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Vlnění</vt:lpstr>
      <vt:lpstr>Akční plány na školní roky 2025/2026, 2026/2027, 2027/2028</vt:lpstr>
      <vt:lpstr>Akční plány</vt:lpstr>
      <vt:lpstr>Akční plány</vt:lpstr>
      <vt:lpstr>Prezentace aplikace PowerPoint</vt:lpstr>
      <vt:lpstr>Infrastruktura</vt:lpstr>
      <vt:lpstr>Prezentace aplikace PowerPoint</vt:lpstr>
      <vt:lpstr>Aktivity jednotlivých škol</vt:lpstr>
      <vt:lpstr>Aktivity spolupráce</vt:lpstr>
      <vt:lpstr>Aktivity na nastavení rovných příležitostí a snížení selektivnosti uvnitř škol nebo v území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Místní akční plán vzdělávání Olomouc IV</dc:title>
  <dc:creator>Janská Lenka</dc:creator>
  <cp:lastModifiedBy>Lišková Libuše</cp:lastModifiedBy>
  <cp:revision>37</cp:revision>
  <dcterms:created xsi:type="dcterms:W3CDTF">2025-08-20T11:33:56Z</dcterms:created>
  <dcterms:modified xsi:type="dcterms:W3CDTF">2025-12-08T06:26:09Z</dcterms:modified>
</cp:coreProperties>
</file>